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" y="9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8" d="100"/>
          <a:sy n="98" d="100"/>
        </p:scale>
        <p:origin x="909" y="-48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6C62A-DFEE-4327-9F60-6DD9D00AB8DF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B7331-5E3B-43DA-9B31-830FA8D8F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53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B7331-5E3B-43DA-9B31-830FA8D8F48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0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377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75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1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832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90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56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1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51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14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15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AF5B-73D1-44DF-83B6-D801C88F823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D6CEE-985A-4997-9CF6-B511EA22B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25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0677" y="1168401"/>
            <a:ext cx="9144000" cy="2387600"/>
          </a:xfrm>
        </p:spPr>
        <p:txBody>
          <a:bodyPr>
            <a:normAutofit/>
          </a:bodyPr>
          <a:lstStyle/>
          <a:p>
            <a:r>
              <a:rPr kumimoji="1" lang="ja-JP" altLang="en-US" sz="9600" dirty="0" smtClean="0"/>
              <a:t>ケアマックス</a:t>
            </a:r>
            <a:endParaRPr kumimoji="1" lang="ja-JP" altLang="en-US" sz="9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677396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3</a:t>
            </a:r>
            <a:r>
              <a:rPr kumimoji="1" lang="ja-JP" altLang="en-US" sz="3200" dirty="0" smtClean="0"/>
              <a:t>年</a:t>
            </a:r>
            <a:r>
              <a:rPr kumimoji="1" lang="en-US" altLang="ja-JP" sz="3200" dirty="0" smtClean="0"/>
              <a:t>4</a:t>
            </a:r>
            <a:r>
              <a:rPr kumimoji="1" lang="ja-JP" altLang="en-US" sz="3200" dirty="0" smtClean="0"/>
              <a:t>組　高山優　大國あゆみ　山岡奈結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930">
            <a:off x="8393968" y="1306615"/>
            <a:ext cx="3399448" cy="44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" dirty="0" smtClean="0"/>
              <a:t>あ</a:t>
            </a:r>
            <a:endParaRPr kumimoji="1" lang="ja-JP" altLang="en-US" sz="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" y="0"/>
            <a:ext cx="11958884" cy="6858000"/>
          </a:xfrm>
        </p:spPr>
      </p:pic>
    </p:spTree>
    <p:extLst>
      <p:ext uri="{BB962C8B-B14F-4D97-AF65-F5344CB8AC3E}">
        <p14:creationId xmlns:p14="http://schemas.microsoft.com/office/powerpoint/2010/main" val="42470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" y="0"/>
            <a:ext cx="12059264" cy="6740819"/>
          </a:xfrm>
        </p:spPr>
      </p:pic>
      <p:sp>
        <p:nvSpPr>
          <p:cNvPr id="6" name="下矢印 5"/>
          <p:cNvSpPr/>
          <p:nvPr/>
        </p:nvSpPr>
        <p:spPr>
          <a:xfrm rot="16200000">
            <a:off x="3266769" y="2197511"/>
            <a:ext cx="519880" cy="1161434"/>
          </a:xfrm>
          <a:prstGeom prst="downArrow">
            <a:avLst>
              <a:gd name="adj1" fmla="val 46227"/>
              <a:gd name="adj2" fmla="val 114151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下矢印 8"/>
          <p:cNvSpPr/>
          <p:nvPr/>
        </p:nvSpPr>
        <p:spPr>
          <a:xfrm rot="16200000">
            <a:off x="3266769" y="2789692"/>
            <a:ext cx="519880" cy="1161434"/>
          </a:xfrm>
          <a:prstGeom prst="downArrow">
            <a:avLst>
              <a:gd name="adj1" fmla="val 46227"/>
              <a:gd name="adj2" fmla="val 114151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 rot="16200000">
            <a:off x="3266769" y="3345001"/>
            <a:ext cx="519880" cy="1161434"/>
          </a:xfrm>
          <a:prstGeom prst="downArrow">
            <a:avLst>
              <a:gd name="adj1" fmla="val 46227"/>
              <a:gd name="adj2" fmla="val 114151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4107426" y="3662091"/>
            <a:ext cx="4151671" cy="435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6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03394" cy="7059846"/>
          </a:xfrm>
        </p:spPr>
      </p:pic>
      <p:sp>
        <p:nvSpPr>
          <p:cNvPr id="5" name="楕円 4"/>
          <p:cNvSpPr/>
          <p:nvPr/>
        </p:nvSpPr>
        <p:spPr>
          <a:xfrm>
            <a:off x="3259394" y="2706329"/>
            <a:ext cx="2654710" cy="5899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0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6878" cy="7340785"/>
          </a:xfrm>
        </p:spPr>
      </p:pic>
    </p:spTree>
    <p:extLst>
      <p:ext uri="{BB962C8B-B14F-4D97-AF65-F5344CB8AC3E}">
        <p14:creationId xmlns:p14="http://schemas.microsoft.com/office/powerpoint/2010/main" val="37415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0" y="0"/>
            <a:ext cx="12017859" cy="7437950"/>
          </a:xfrm>
        </p:spPr>
      </p:pic>
    </p:spTree>
    <p:extLst>
      <p:ext uri="{BB962C8B-B14F-4D97-AF65-F5344CB8AC3E}">
        <p14:creationId xmlns:p14="http://schemas.microsoft.com/office/powerpoint/2010/main" val="22222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6" y="221227"/>
            <a:ext cx="11141607" cy="6781646"/>
          </a:xfrm>
        </p:spPr>
      </p:pic>
    </p:spTree>
    <p:extLst>
      <p:ext uri="{BB962C8B-B14F-4D97-AF65-F5344CB8AC3E}">
        <p14:creationId xmlns:p14="http://schemas.microsoft.com/office/powerpoint/2010/main" val="15026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6" y="-147484"/>
            <a:ext cx="12015534" cy="7246221"/>
          </a:xfrm>
        </p:spPr>
      </p:pic>
    </p:spTree>
    <p:extLst>
      <p:ext uri="{BB962C8B-B14F-4D97-AF65-F5344CB8AC3E}">
        <p14:creationId xmlns:p14="http://schemas.microsoft.com/office/powerpoint/2010/main" val="6262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</Words>
  <Application>Microsoft Office PowerPoint</Application>
  <PresentationFormat>ワイド画面</PresentationFormat>
  <Paragraphs>4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ケアマックス</vt:lpstr>
      <vt:lpstr>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島根県立出雲商業高等学校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ケアマックス</dc:title>
  <dc:creator>Administrator</dc:creator>
  <cp:lastModifiedBy>Administrator</cp:lastModifiedBy>
  <cp:revision>7</cp:revision>
  <dcterms:created xsi:type="dcterms:W3CDTF">2018-01-15T00:33:58Z</dcterms:created>
  <dcterms:modified xsi:type="dcterms:W3CDTF">2018-01-15T01:47:23Z</dcterms:modified>
</cp:coreProperties>
</file>